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71" r:id="rId2"/>
    <p:sldId id="259" r:id="rId3"/>
    <p:sldId id="265" r:id="rId4"/>
    <p:sldId id="272" r:id="rId5"/>
    <p:sldId id="260" r:id="rId6"/>
    <p:sldId id="267" r:id="rId7"/>
    <p:sldId id="268" r:id="rId8"/>
  </p:sldIdLst>
  <p:sldSz cx="12192000" cy="6858000"/>
  <p:notesSz cx="6858000" cy="9144000"/>
  <p:defaultTextStyle>
    <a:defPPr lvl="0">
      <a:defRPr lang="sr-Latn-R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68FFE-0CD2-447B-B0D7-8C7EA9DD8C7C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26A9D-DA1F-4CD6-8CC5-4CAD776F699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90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6E529AD-BF94-4197-9D48-B404BC505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9F2FFF2F-3E0F-4015-ACA6-2D42DFF9CF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B457C2-6D6B-475E-9939-BF2BBAFC8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ABDCCDA2-AEDB-4BC0-AD78-D62FBD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1F07B439-4EDB-4577-8573-8C16C72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200427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8D7DC47-5407-4F75-9E74-468C4B9D5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488B5DEB-15D3-409D-A122-A97340FC6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1CCD9ED-DA7E-48B5-8065-FB74CAED6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7D87F03-D0C2-484F-A38D-150F6E0F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C84EAE-5E2C-4D19-B568-77BCEAFB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94241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3740D220-2675-4658-897D-89484E1C48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884E50AE-85DE-4A2D-A5E0-C83E06EB7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46B20748-924B-480C-BE5A-7D0765171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736D25C-4E34-48E5-A12E-CEA5B57EC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FC159CDB-B89F-4D28-B4C0-B44F5A05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0156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674340C-D792-4F78-ADA2-DBF4B0699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B2DF8E-C339-46CB-9C9A-E4130A55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BF40631-23C6-48AA-8E37-01BE3382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67989F-84F9-4333-8203-94DEC65EB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8445180-374F-48C4-9FA6-9DBA480EA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145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102D080-3B5C-4228-A274-EE9B4B8B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A290EBBB-C30F-4C2B-AFAE-CD9AE5E3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5CB1FC15-5E6F-4BDF-9919-93D21815A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F29A5508-EEE6-4DD1-A47C-A5B0DADEE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D47FC08-AB4A-4658-9F01-37C1F91E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3065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E41EC96F-7C2A-4E1F-9A8D-DC44A8E3D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60102A8-C674-4AA4-B5DC-FE7F559C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017D4D2B-1AB6-41CD-9B24-51440DD701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23D8B97-86B4-45C8-A65F-F059509F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99610FA2-2095-49D5-A4B9-67B6AEC13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539712A-FB43-4BE0-8CD1-B23EE7BA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1955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22B49CB-1EAD-49C8-897B-F37C51588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9177DA6A-82F0-467F-BE2B-8A248E4B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5756BEC7-18FA-4E99-B1F6-E0BD46664D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A63DAFA4-23EE-4B35-AB7C-AB29FF835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495FC906-EAE3-4C31-A356-8BBBC05827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BFE22A55-9EFD-46C5-B49F-7D40FEF7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3ED65BC2-EBBC-43A7-864E-8F0CD5239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955585C1-BB0A-4DB1-995B-328EB68A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33530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C8CB25A-D259-42C4-9DB9-381B34B5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91EB3B1D-9213-40F0-843B-F18E74AC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F34353AB-DE57-4855-826A-7D8A258A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D8BE0566-14FA-4704-A2BC-721F0ED3D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46579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7F30F62B-6887-417C-B887-6FB8E345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FD1EF124-5CAE-40EE-A2F5-C8B5203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0B21D375-C326-4792-BC39-0EED59FA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0054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85EC426-FBE8-4CF0-8198-BBA2D50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E502D1F-4F32-4DD9-A1B6-18DDCD279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6ABF3B0B-3F58-4E6E-B14F-A3946F36D5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FC9D334-19E6-40EC-B026-8FCA1BD0B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C68CC62-5AA9-467C-BEE7-DA7E38A14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C96DDE7-722E-45A1-9197-D00EB2C3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9825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C51423C-9D4A-432B-8B28-E04BD994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3991B40C-DE44-4EA6-840B-5E73879D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5890D125-7C68-40D0-8689-D3C27B899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43F8D59A-67AC-4605-AA01-2B806215D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6B03CF3-0EE2-4C14-9430-2F7CC5032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B74832C-60CB-4BEC-9F15-1AE8187A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5943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C98D4DA7-EEDE-4478-A187-DEE4D82D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3386"/>
            <a:ext cx="10515600" cy="1138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FA2FB5D-E9BA-4573-95F9-442E486D5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/>
              <a:t>Uredite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41A0978-F364-4E10-897B-E1B08D9D42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286A2-B2C3-405D-BA2B-CB6E1BB670D8}" type="datetimeFigureOut">
              <a:rPr lang="hr-HR" smtClean="0"/>
              <a:pPr/>
              <a:t>17.9.2021.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382F664-6B44-4BE5-BC1A-D0963A45F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0CF1333-C4D0-4899-8165-1FED29AA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CFBD3-B535-4544-825B-3CCF4FEDA946}" type="slidenum">
              <a:rPr lang="hr-HR" smtClean="0"/>
              <a:pPr/>
              <a:t>‹#›</a:t>
            </a:fld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8F02F2CD-0508-457F-A2AD-0C9811F1CCCC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81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kstniOkvir 7">
            <a:extLst>
              <a:ext uri="{FF2B5EF4-FFF2-40B4-BE49-F238E27FC236}">
                <a16:creationId xmlns:a16="http://schemas.microsoft.com/office/drawing/2014/main" xmlns="" id="{90BD2C13-66A6-4087-98C0-F537F757FCF7}"/>
              </a:ext>
            </a:extLst>
          </p:cNvPr>
          <p:cNvSpPr txBox="1"/>
          <p:nvPr userDrawn="1"/>
        </p:nvSpPr>
        <p:spPr>
          <a:xfrm>
            <a:off x="5640265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14" name="Pravokutnik 13">
            <a:extLst>
              <a:ext uri="{FF2B5EF4-FFF2-40B4-BE49-F238E27FC236}">
                <a16:creationId xmlns:a16="http://schemas.microsoft.com/office/drawing/2014/main" xmlns="" id="{EDF9FBE7-4C57-4D0F-900B-2815F9933A9B}"/>
              </a:ext>
            </a:extLst>
          </p:cNvPr>
          <p:cNvSpPr/>
          <p:nvPr userDrawn="1"/>
        </p:nvSpPr>
        <p:spPr>
          <a:xfrm>
            <a:off x="0" y="6348046"/>
            <a:ext cx="12192000" cy="509954"/>
          </a:xfrm>
          <a:prstGeom prst="rect">
            <a:avLst/>
          </a:prstGeom>
          <a:solidFill>
            <a:srgbClr val="FB3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6" name="Slika 15">
            <a:extLst>
              <a:ext uri="{FF2B5EF4-FFF2-40B4-BE49-F238E27FC236}">
                <a16:creationId xmlns:a16="http://schemas.microsoft.com/office/drawing/2014/main" xmlns="" id="{859FB3A2-3370-45C7-AB86-C1FD43A0BBA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86192" y="6313686"/>
            <a:ext cx="2505808" cy="565407"/>
          </a:xfrm>
          <a:prstGeom prst="rect">
            <a:avLst/>
          </a:prstGeom>
        </p:spPr>
      </p:pic>
      <p:sp>
        <p:nvSpPr>
          <p:cNvPr id="17" name="Pravokutnik 16">
            <a:extLst>
              <a:ext uri="{FF2B5EF4-FFF2-40B4-BE49-F238E27FC236}">
                <a16:creationId xmlns:a16="http://schemas.microsoft.com/office/drawing/2014/main" xmlns="" id="{D5EA0245-109A-4464-899D-47DE1A92CA66}"/>
              </a:ext>
            </a:extLst>
          </p:cNvPr>
          <p:cNvSpPr/>
          <p:nvPr userDrawn="1"/>
        </p:nvSpPr>
        <p:spPr>
          <a:xfrm>
            <a:off x="6840414" y="-21092"/>
            <a:ext cx="5003505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OTKRIVAMO FIZIKU 8</a:t>
            </a:r>
          </a:p>
        </p:txBody>
      </p:sp>
    </p:spTree>
    <p:extLst>
      <p:ext uri="{BB962C8B-B14F-4D97-AF65-F5344CB8AC3E}">
        <p14:creationId xmlns:p14="http://schemas.microsoft.com/office/powerpoint/2010/main" xmlns="" val="427694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sfera.hr/dodatni-digitalni-sadrzaji/eec1bc39-f5e2-48f3-b0d8-fcb0622fc060/assets/video/opasnosti_od_elektricne_struje.mp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e-sfera.hr/dodatni-digitalni-sadrzaji/eec1bc39-f5e2-48f3-b0d8-fcb0622fc060/assets/interactivity/kviz_a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32116286-67E4-4148-AB49-33A050FBD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1176"/>
            <a:ext cx="9144000" cy="2387600"/>
          </a:xfrm>
        </p:spPr>
        <p:txBody>
          <a:bodyPr/>
          <a:lstStyle/>
          <a:p>
            <a:r>
              <a:rPr lang="hr-HR" altLang="sr-Latn-RS" dirty="0">
                <a:latin typeface="Gadugi" panose="020B0502040204020203" pitchFamily="34" charset="0"/>
                <a:ea typeface="Gadugi" panose="020B0502040204020203" pitchFamily="34" charset="0"/>
              </a:rPr>
              <a:t>Opasnost i zaštita od strujnog udara 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C874DF11-99F6-4A84-938C-98AC21B19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9329" y="4086739"/>
            <a:ext cx="6513341" cy="583735"/>
          </a:xfrm>
        </p:spPr>
        <p:txBody>
          <a:bodyPr>
            <a:normAutofit/>
          </a:bodyPr>
          <a:lstStyle/>
          <a:p>
            <a:r>
              <a:rPr lang="hr-HR" altLang="sr-Latn-RS" sz="2000" dirty="0"/>
              <a:t>ELEKTRIČNA STRUJA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niOkvir 5"/>
          <p:cNvSpPr txBox="1"/>
          <p:nvPr/>
        </p:nvSpPr>
        <p:spPr>
          <a:xfrm>
            <a:off x="442269" y="1192167"/>
            <a:ext cx="83838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Što znate o opasnosti od električnog udara?</a:t>
            </a:r>
          </a:p>
          <a:p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Kako se možemo zaštiti? </a:t>
            </a:r>
            <a:endParaRPr lang="hr-HR" sz="2000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10" name="Rezervirano mjesto sadržaja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8325" y="3109691"/>
            <a:ext cx="2744535" cy="2435776"/>
          </a:xfrm>
        </p:spPr>
      </p:pic>
      <p:sp>
        <p:nvSpPr>
          <p:cNvPr id="12" name="Pravokutnik 11"/>
          <p:cNvSpPr/>
          <p:nvPr/>
        </p:nvSpPr>
        <p:spPr>
          <a:xfrm>
            <a:off x="8826132" y="1007501"/>
            <a:ext cx="3048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hr-HR" dirty="0">
                <a:solidFill>
                  <a:prstClr val="black"/>
                </a:solidFill>
              </a:rPr>
              <a:t>Pogledajte  video </a:t>
            </a:r>
          </a:p>
        </p:txBody>
      </p:sp>
      <p:pic>
        <p:nvPicPr>
          <p:cNvPr id="1026" name="Picture 2" descr="C:\Users\Hp\Downloads\clapperboard-311792_1280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53137" y="1499476"/>
            <a:ext cx="793990" cy="84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xmlns="" id="{DA1FFDC6-ED6D-409B-9725-E541DD51A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366" y="3630199"/>
            <a:ext cx="2850686" cy="1726312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42A2D22E-3EE8-4644-9613-77633E938A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6132" y="3530799"/>
            <a:ext cx="2744534" cy="182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362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7366" y="774137"/>
            <a:ext cx="9976863" cy="986890"/>
          </a:xfrm>
        </p:spPr>
        <p:txBody>
          <a:bodyPr>
            <a:normAutofit/>
          </a:bodyPr>
          <a:lstStyle/>
          <a:p>
            <a:r>
              <a:rPr lang="hr-HR" sz="4000" dirty="0">
                <a:latin typeface="Gadugi" panose="020B0502040204020203" pitchFamily="34" charset="0"/>
                <a:ea typeface="Gadugi" panose="020B0502040204020203" pitchFamily="34" charset="0"/>
              </a:rPr>
              <a:t>Kako se možemo zaštiti? 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583809" y="2021057"/>
            <a:ext cx="8602394" cy="296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Ne dodirivati žice i kabele s oštećenom izolacijom.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Ne postavljati mokrim rukama utikač u utičnicu.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xmlns="" id="{C53B076D-5638-4E4B-B8F5-1CBA2D7B4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3657" y="2940883"/>
            <a:ext cx="2744534" cy="182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486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44C6AFA7-3DC3-4239-B4EE-23CFE952E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575" y="1136308"/>
            <a:ext cx="8305800" cy="45491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Ne kupati se i u rukama držati mobitel spojen na punjač. </a:t>
            </a:r>
          </a:p>
          <a:p>
            <a:pPr marL="0" indent="0">
              <a:lnSpc>
                <a:spcPct val="150000"/>
              </a:lnSpc>
              <a:buNone/>
            </a:pPr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Ne koristiti električnu kosilicu dok pada kiša.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C9D159BE-10A1-425D-9C2E-743D76E3A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4570" y="3360710"/>
            <a:ext cx="2448465" cy="248764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4E507929-D4F8-4C85-9F0C-978BEB6C2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5471" y="991534"/>
            <a:ext cx="2666661" cy="2419350"/>
          </a:xfrm>
          <a:prstGeom prst="rect">
            <a:avLst/>
          </a:prstGeom>
        </p:spPr>
      </p:pic>
      <p:grpSp>
        <p:nvGrpSpPr>
          <p:cNvPr id="8" name="Grupa 7">
            <a:extLst>
              <a:ext uri="{FF2B5EF4-FFF2-40B4-BE49-F238E27FC236}">
                <a16:creationId xmlns:a16="http://schemas.microsoft.com/office/drawing/2014/main" xmlns="" id="{6D5EDE67-3F5B-4C96-8FBD-D2E1DBA9406F}"/>
              </a:ext>
            </a:extLst>
          </p:cNvPr>
          <p:cNvGrpSpPr/>
          <p:nvPr/>
        </p:nvGrpSpPr>
        <p:grpSpPr>
          <a:xfrm>
            <a:off x="9130420" y="1183076"/>
            <a:ext cx="2250830" cy="2384310"/>
            <a:chOff x="8848579" y="1761061"/>
            <a:chExt cx="2250830" cy="2384310"/>
          </a:xfrm>
        </p:grpSpPr>
        <p:cxnSp>
          <p:nvCxnSpPr>
            <p:cNvPr id="9" name="Ravni poveznik 8">
              <a:extLst>
                <a:ext uri="{FF2B5EF4-FFF2-40B4-BE49-F238E27FC236}">
                  <a16:creationId xmlns:a16="http://schemas.microsoft.com/office/drawing/2014/main" xmlns="" id="{3B308F0D-2A69-4E05-BF9A-5223D83CEA75}"/>
                </a:ext>
              </a:extLst>
            </p:cNvPr>
            <p:cNvCxnSpPr>
              <a:cxnSpLocks/>
            </p:cNvCxnSpPr>
            <p:nvPr/>
          </p:nvCxnSpPr>
          <p:spPr>
            <a:xfrm>
              <a:off x="8848579" y="1761061"/>
              <a:ext cx="2250830" cy="229043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Ravni poveznik 9">
              <a:extLst>
                <a:ext uri="{FF2B5EF4-FFF2-40B4-BE49-F238E27FC236}">
                  <a16:creationId xmlns:a16="http://schemas.microsoft.com/office/drawing/2014/main" xmlns="" id="{746A2FC6-11E3-4915-9E6B-765AEECEBD3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48579" y="1812734"/>
              <a:ext cx="2039816" cy="23326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upa 10">
            <a:extLst>
              <a:ext uri="{FF2B5EF4-FFF2-40B4-BE49-F238E27FC236}">
                <a16:creationId xmlns:a16="http://schemas.microsoft.com/office/drawing/2014/main" xmlns="" id="{E0CABB8D-953A-4F89-A608-6B3F269DD585}"/>
              </a:ext>
            </a:extLst>
          </p:cNvPr>
          <p:cNvGrpSpPr/>
          <p:nvPr/>
        </p:nvGrpSpPr>
        <p:grpSpPr>
          <a:xfrm>
            <a:off x="9399029" y="3828718"/>
            <a:ext cx="2264898" cy="2332637"/>
            <a:chOff x="8834511" y="1761061"/>
            <a:chExt cx="2264898" cy="2332637"/>
          </a:xfrm>
        </p:grpSpPr>
        <p:cxnSp>
          <p:nvCxnSpPr>
            <p:cNvPr id="12" name="Ravni poveznik 11">
              <a:extLst>
                <a:ext uri="{FF2B5EF4-FFF2-40B4-BE49-F238E27FC236}">
                  <a16:creationId xmlns:a16="http://schemas.microsoft.com/office/drawing/2014/main" xmlns="" id="{48E8C61D-A67C-45ED-A9AE-CEF68586ACA0}"/>
                </a:ext>
              </a:extLst>
            </p:cNvPr>
            <p:cNvCxnSpPr>
              <a:cxnSpLocks/>
            </p:cNvCxnSpPr>
            <p:nvPr/>
          </p:nvCxnSpPr>
          <p:spPr>
            <a:xfrm>
              <a:off x="8848579" y="1761061"/>
              <a:ext cx="2250830" cy="2290434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Ravni poveznik 12">
              <a:extLst>
                <a:ext uri="{FF2B5EF4-FFF2-40B4-BE49-F238E27FC236}">
                  <a16:creationId xmlns:a16="http://schemas.microsoft.com/office/drawing/2014/main" xmlns="" id="{5FC27DF4-937C-48FD-BCFD-B43321DC11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834511" y="1761061"/>
              <a:ext cx="2039816" cy="23326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26304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niOkvir 8"/>
          <p:cNvSpPr txBox="1"/>
          <p:nvPr/>
        </p:nvSpPr>
        <p:spPr>
          <a:xfrm>
            <a:off x="309488" y="1382286"/>
            <a:ext cx="10972801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Ljudsko tijelo je električni vodič jer je tjelesna tekućina unutar stanica </a:t>
            </a:r>
            <a:r>
              <a:rPr lang="hr-HR" sz="3200" b="1" dirty="0" smtClean="0">
                <a:latin typeface="Gadugi" panose="020B0502040204020203" pitchFamily="34" charset="0"/>
                <a:ea typeface="Gadugi" panose="020B0502040204020203" pitchFamily="34" charset="0"/>
              </a:rPr>
              <a:t>elektrolit</a:t>
            </a:r>
            <a:r>
              <a:rPr lang="hr-HR" sz="32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hr-HR" sz="3200" b="1" dirty="0">
                <a:latin typeface="Gadugi" panose="020B0502040204020203" pitchFamily="34" charset="0"/>
                <a:ea typeface="Gadugi" panose="020B0502040204020203" pitchFamily="34" charset="0"/>
              </a:rPr>
              <a:t>Strujni udar </a:t>
            </a: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je prolazak električne struje kroz ljudsko tijelo.</a:t>
            </a:r>
          </a:p>
          <a:p>
            <a:endParaRPr lang="hr-HR" sz="32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Kada je koža suha, otpor je na mjestu dodira s električnim vodom velik pa nas to štiti od strujnog udara.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r-HR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38882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xmlns="" id="{DE754949-F26D-46C4-8092-B518C152A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4172" y="1125518"/>
            <a:ext cx="3153320" cy="3456524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19643" y="869972"/>
            <a:ext cx="10965209" cy="662856"/>
          </a:xfrm>
        </p:spPr>
        <p:txBody>
          <a:bodyPr>
            <a:normAutofit/>
          </a:bodyPr>
          <a:lstStyle/>
          <a:p>
            <a:r>
              <a:rPr lang="hr-HR" sz="4000" dirty="0">
                <a:latin typeface="Gadugi" panose="020B0502040204020203" pitchFamily="34" charset="0"/>
                <a:ea typeface="Gadugi" panose="020B0502040204020203" pitchFamily="34" charset="0"/>
                <a:cs typeface="Alef" panose="00000500000000000000" pitchFamily="2" charset="-79"/>
              </a:rPr>
              <a:t>Zaštita od strujnog udara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43985" y="1532828"/>
            <a:ext cx="939085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Uzemljenje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 – zaštita </a:t>
            </a:r>
            <a:r>
              <a:rPr lang="vi-VN" sz="2800" dirty="0">
                <a:latin typeface="Calibri" pitchFamily="34" charset="0"/>
                <a:ea typeface="Gadugi" panose="020B0502040204020203" pitchFamily="34" charset="0"/>
              </a:rPr>
              <a:t>od strujnog udara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od prevelike </a:t>
            </a:r>
            <a:r>
              <a:rPr lang="hr-HR" sz="2800" dirty="0" smtClean="0">
                <a:latin typeface="Gadugi" panose="020B0502040204020203" pitchFamily="34" charset="0"/>
                <a:ea typeface="Gadugi" panose="020B0502040204020203" pitchFamily="34" charset="0"/>
              </a:rPr>
              <a:t>struje</a:t>
            </a:r>
            <a:endParaRPr lang="hr-HR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endParaRPr lang="hr-HR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Fazni vod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–  pod naponom je gradske električne mreže </a:t>
            </a:r>
          </a:p>
          <a:p>
            <a:pPr>
              <a:lnSpc>
                <a:spcPct val="150000"/>
              </a:lnSpc>
            </a:pP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Nulti vod 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- nije pod naponom </a:t>
            </a:r>
          </a:p>
          <a:p>
            <a:pPr>
              <a:lnSpc>
                <a:spcPct val="150000"/>
              </a:lnSpc>
            </a:pPr>
            <a:endParaRPr lang="hr-HR" sz="2800" dirty="0">
              <a:latin typeface="Gadugi" panose="020B0502040204020203" pitchFamily="34" charset="0"/>
              <a:ea typeface="Gadugi" panose="020B0502040204020203" pitchFamily="34" charset="0"/>
            </a:endParaRPr>
          </a:p>
          <a:p>
            <a:pPr>
              <a:lnSpc>
                <a:spcPct val="150000"/>
              </a:lnSpc>
            </a:pP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Dotaknemo li istovremeno različitim dijelovima tijelima fazni i nulti vod dolazi do </a:t>
            </a:r>
            <a:r>
              <a:rPr lang="hr-HR" sz="2800" b="1" dirty="0">
                <a:latin typeface="Gadugi" panose="020B0502040204020203" pitchFamily="34" charset="0"/>
                <a:ea typeface="Gadugi" panose="020B0502040204020203" pitchFamily="34" charset="0"/>
              </a:rPr>
              <a:t>strujnog udara</a:t>
            </a:r>
            <a:r>
              <a:rPr lang="hr-HR" sz="2800" dirty="0">
                <a:latin typeface="Gadugi" panose="020B0502040204020203" pitchFamily="34" charset="0"/>
                <a:ea typeface="Gadugi" panose="020B0502040204020203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67469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49923" y="422031"/>
            <a:ext cx="10492154" cy="1252025"/>
          </a:xfrm>
        </p:spPr>
        <p:txBody>
          <a:bodyPr>
            <a:noAutofit/>
          </a:bodyPr>
          <a:lstStyle/>
          <a:p>
            <a:endParaRPr lang="vi-VN" sz="32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hr-HR" sz="3200" dirty="0">
                <a:latin typeface="Gadugi" panose="020B0502040204020203" pitchFamily="34" charset="0"/>
                <a:ea typeface="Gadugi" panose="020B0502040204020203" pitchFamily="34" charset="0"/>
              </a:rPr>
              <a:t>Klikom na sličicu pristupi kvizu kojim ćeš provjeriti znanje.</a:t>
            </a:r>
          </a:p>
        </p:txBody>
      </p:sp>
      <p:pic>
        <p:nvPicPr>
          <p:cNvPr id="10242" name="Picture 2" descr="C:\Users\Hp\Downloads\homework-1735644_1920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3668" y="2559391"/>
            <a:ext cx="2134332" cy="213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5397587" y="4235098"/>
            <a:ext cx="1043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Kviz A </a:t>
            </a:r>
          </a:p>
        </p:txBody>
      </p:sp>
    </p:spTree>
    <p:extLst>
      <p:ext uri="{BB962C8B-B14F-4D97-AF65-F5344CB8AC3E}">
        <p14:creationId xmlns:p14="http://schemas.microsoft.com/office/powerpoint/2010/main" xmlns="" val="30289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165</Words>
  <Application>Microsoft Office PowerPoint</Application>
  <PresentationFormat>Custom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Opasnost i zaštita od strujnog udara </vt:lpstr>
      <vt:lpstr>Slide 2</vt:lpstr>
      <vt:lpstr>Kako se možemo zaštiti? </vt:lpstr>
      <vt:lpstr>Slide 4</vt:lpstr>
      <vt:lpstr>Slide 5</vt:lpstr>
      <vt:lpstr>Zaštita od strujnog udara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ProBook 4540;Ivana Ljevnaić</dc:creator>
  <cp:lastModifiedBy>sk-iloncarek</cp:lastModifiedBy>
  <cp:revision>23</cp:revision>
  <dcterms:modified xsi:type="dcterms:W3CDTF">2021-09-17T07:48:47Z</dcterms:modified>
</cp:coreProperties>
</file>